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2" r:id="rId5"/>
    <p:sldId id="296" r:id="rId6"/>
    <p:sldId id="345" r:id="rId7"/>
    <p:sldId id="346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课时　选择一种运算解决问题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11880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一、比较下面两道题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选择合适的方法解答。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盘苹果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每盘有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一共有多少个苹果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盘苹果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一盘有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另一盘有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一共有多少个苹果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这两道题都是求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解答这两道题。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180129" y="2721395"/>
            <a:ext cx="2236510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苹果的总数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92150" y="4002314"/>
            <a:ext cx="3058851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1:4×3=12(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2:3+4=7(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兰兰一家参加新年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集福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MM2QXR36.eps" descr="id:214748837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73" y="2055551"/>
            <a:ext cx="10129787" cy="270548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4761038"/>
            <a:ext cx="53944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妈妈和爸爸分别有多少张福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92150" y="5369858"/>
            <a:ext cx="3058851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:2×3=6(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:2+3=5(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9738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三、你能根据两幅图分别提出一个用乘法、一个用加法解决的数学问题并解答吗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41.eps" descr="id:214748838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7060" y="2429010"/>
            <a:ext cx="9409941" cy="99999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692150" y="3542982"/>
            <a:ext cx="3239990" cy="23995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一共有多少个 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5×4=20(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一共有多少个☆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4+5=9(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721</TotalTime>
  <Words>190</Words>
  <Application>Microsoft Office PowerPoint</Application>
  <PresentationFormat>宽屏</PresentationFormat>
  <Paragraphs>29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2025-08-23T08:26:00Z</dcterms:modified>
</cp:coreProperties>
</file>